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6621-3007-4F64-B69C-11EAEB9F6085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609E-ABDD-4A53-832F-6FEFE8337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370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6621-3007-4F64-B69C-11EAEB9F6085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609E-ABDD-4A53-832F-6FEFE8337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491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6621-3007-4F64-B69C-11EAEB9F6085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609E-ABDD-4A53-832F-6FEFE8337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314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6621-3007-4F64-B69C-11EAEB9F6085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609E-ABDD-4A53-832F-6FEFE8337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749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6621-3007-4F64-B69C-11EAEB9F6085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609E-ABDD-4A53-832F-6FEFE8337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831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6621-3007-4F64-B69C-11EAEB9F6085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609E-ABDD-4A53-832F-6FEFE8337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631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6621-3007-4F64-B69C-11EAEB9F6085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609E-ABDD-4A53-832F-6FEFE8337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444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6621-3007-4F64-B69C-11EAEB9F6085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609E-ABDD-4A53-832F-6FEFE8337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591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6621-3007-4F64-B69C-11EAEB9F6085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609E-ABDD-4A53-832F-6FEFE8337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499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6621-3007-4F64-B69C-11EAEB9F6085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609E-ABDD-4A53-832F-6FEFE8337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388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6621-3007-4F64-B69C-11EAEB9F6085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609E-ABDD-4A53-832F-6FEFE8337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23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66621-3007-4F64-B69C-11EAEB9F6085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9609E-ABDD-4A53-832F-6FEFE8337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26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8.png"/><Relationship Id="rId4" Type="http://schemas.openxmlformats.org/officeDocument/2006/relationships/image" Target="../media/image13.png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Autumn 1 and 2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93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5440" y="40787"/>
            <a:ext cx="1014031" cy="67479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3684" y="195894"/>
            <a:ext cx="1557774" cy="38599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1259" y="174475"/>
            <a:ext cx="3235363" cy="40741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7369" y="53583"/>
            <a:ext cx="1018120" cy="6706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80259" y="31201"/>
            <a:ext cx="830402" cy="66498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189" y="866640"/>
            <a:ext cx="2832475" cy="22490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8688" y="3206406"/>
            <a:ext cx="2671475" cy="314983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46935" y="960793"/>
            <a:ext cx="2774607" cy="404434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61434" y="1045020"/>
            <a:ext cx="2497623" cy="29614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890664" y="6081842"/>
            <a:ext cx="3834989" cy="5810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953565" y="5354238"/>
            <a:ext cx="4448175" cy="116205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7742319" y="4945999"/>
            <a:ext cx="2442411" cy="38022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u="sng" dirty="0" smtClean="0">
                <a:solidFill>
                  <a:schemeClr val="tx1"/>
                </a:solidFill>
              </a:rPr>
              <a:t>Colours- Les </a:t>
            </a:r>
            <a:r>
              <a:rPr lang="en-GB" sz="1200" b="1" u="sng" dirty="0" err="1" smtClean="0">
                <a:solidFill>
                  <a:schemeClr val="tx1"/>
                </a:solidFill>
              </a:rPr>
              <a:t>couleurs</a:t>
            </a:r>
            <a:endParaRPr lang="en-GB" sz="1200" b="1" u="sng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946935" y="5584396"/>
            <a:ext cx="3441833" cy="38022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u="sng" dirty="0" smtClean="0">
                <a:solidFill>
                  <a:schemeClr val="tx1"/>
                </a:solidFill>
              </a:rPr>
              <a:t>Days of the week- Les </a:t>
            </a:r>
            <a:r>
              <a:rPr lang="en-GB" sz="1200" b="1" u="sng" dirty="0" err="1" smtClean="0">
                <a:solidFill>
                  <a:schemeClr val="tx1"/>
                </a:solidFill>
              </a:rPr>
              <a:t>jours</a:t>
            </a:r>
            <a:r>
              <a:rPr lang="en-GB" sz="1200" b="1" u="sng" dirty="0" smtClean="0">
                <a:solidFill>
                  <a:schemeClr val="tx1"/>
                </a:solidFill>
              </a:rPr>
              <a:t> de la </a:t>
            </a:r>
            <a:r>
              <a:rPr lang="en-GB" sz="1200" b="1" u="sng" dirty="0" err="1" smtClean="0">
                <a:solidFill>
                  <a:schemeClr val="tx1"/>
                </a:solidFill>
              </a:rPr>
              <a:t>semaine</a:t>
            </a:r>
            <a:endParaRPr lang="en-GB" sz="1200" b="1" u="sng" dirty="0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22CDAD2-7505-41F9-A719-60ECD2406417}"/>
              </a:ext>
            </a:extLst>
          </p:cNvPr>
          <p:cNvSpPr txBox="1"/>
          <p:nvPr/>
        </p:nvSpPr>
        <p:spPr>
          <a:xfrm>
            <a:off x="5942995" y="1254599"/>
            <a:ext cx="3020530" cy="2970044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u="sng" dirty="0" err="1"/>
              <a:t>J’ai</a:t>
            </a:r>
            <a:r>
              <a:rPr lang="en-GB" sz="1100" dirty="0"/>
              <a:t> un frère	</a:t>
            </a:r>
            <a:r>
              <a:rPr lang="en-GB" sz="1100" dirty="0" smtClean="0"/>
              <a:t>    I </a:t>
            </a:r>
            <a:r>
              <a:rPr lang="en-GB" sz="1100" dirty="0"/>
              <a:t>have a brother</a:t>
            </a:r>
          </a:p>
          <a:p>
            <a:r>
              <a:rPr lang="en-GB" sz="1100" b="1" u="sng" dirty="0" err="1"/>
              <a:t>J’ai</a:t>
            </a:r>
            <a:r>
              <a:rPr lang="en-GB" sz="1100" b="1" u="sng" dirty="0"/>
              <a:t> </a:t>
            </a:r>
            <a:r>
              <a:rPr lang="en-GB" sz="1100" dirty="0" err="1"/>
              <a:t>une</a:t>
            </a:r>
            <a:r>
              <a:rPr lang="en-GB" sz="1100" dirty="0"/>
              <a:t> </a:t>
            </a:r>
            <a:r>
              <a:rPr lang="en-GB" sz="1100" dirty="0" err="1"/>
              <a:t>soeur</a:t>
            </a:r>
            <a:r>
              <a:rPr lang="en-GB" sz="1100" dirty="0"/>
              <a:t>	</a:t>
            </a:r>
            <a:r>
              <a:rPr lang="en-GB" sz="1100" dirty="0" smtClean="0"/>
              <a:t>    I </a:t>
            </a:r>
            <a:r>
              <a:rPr lang="en-GB" sz="1100" dirty="0"/>
              <a:t>have a sister</a:t>
            </a:r>
          </a:p>
          <a:p>
            <a:r>
              <a:rPr lang="en-GB" sz="1100" dirty="0">
                <a:solidFill>
                  <a:srgbClr val="FF0000"/>
                </a:solidFill>
              </a:rPr>
              <a:t>qui </a:t>
            </a:r>
            <a:r>
              <a:rPr lang="en-GB" sz="1100" dirty="0" err="1">
                <a:solidFill>
                  <a:srgbClr val="FF0000"/>
                </a:solidFill>
              </a:rPr>
              <a:t>s’appelle</a:t>
            </a:r>
            <a:r>
              <a:rPr lang="en-GB" sz="1100" dirty="0">
                <a:solidFill>
                  <a:srgbClr val="FF0000"/>
                </a:solidFill>
              </a:rPr>
              <a:t>	</a:t>
            </a:r>
            <a:r>
              <a:rPr lang="en-GB" sz="1100" dirty="0" smtClean="0">
                <a:solidFill>
                  <a:srgbClr val="FF0000"/>
                </a:solidFill>
              </a:rPr>
              <a:t>    who </a:t>
            </a:r>
            <a:r>
              <a:rPr lang="en-GB" sz="1100" dirty="0">
                <a:solidFill>
                  <a:srgbClr val="FF0000"/>
                </a:solidFill>
              </a:rPr>
              <a:t>is called</a:t>
            </a:r>
          </a:p>
          <a:p>
            <a:r>
              <a:rPr lang="en-GB" sz="1100" dirty="0">
                <a:solidFill>
                  <a:srgbClr val="FF0000"/>
                </a:solidFill>
              </a:rPr>
              <a:t>qui </a:t>
            </a:r>
            <a:r>
              <a:rPr lang="en-GB" sz="1100" dirty="0" err="1">
                <a:solidFill>
                  <a:srgbClr val="FF0000"/>
                </a:solidFill>
              </a:rPr>
              <a:t>s’appellent</a:t>
            </a:r>
            <a:r>
              <a:rPr lang="en-GB" sz="1100" dirty="0">
                <a:solidFill>
                  <a:srgbClr val="FF0000"/>
                </a:solidFill>
              </a:rPr>
              <a:t>	</a:t>
            </a:r>
            <a:r>
              <a:rPr lang="en-GB" sz="1100" dirty="0" smtClean="0">
                <a:solidFill>
                  <a:srgbClr val="FF0000"/>
                </a:solidFill>
              </a:rPr>
              <a:t>     who </a:t>
            </a:r>
            <a:r>
              <a:rPr lang="en-GB" sz="1100" dirty="0">
                <a:solidFill>
                  <a:srgbClr val="FF0000"/>
                </a:solidFill>
              </a:rPr>
              <a:t>are called</a:t>
            </a:r>
          </a:p>
          <a:p>
            <a:r>
              <a:rPr lang="en-GB" sz="1100" dirty="0"/>
              <a:t>Je </a:t>
            </a:r>
            <a:r>
              <a:rPr lang="en-GB" sz="1100" dirty="0" err="1"/>
              <a:t>suis</a:t>
            </a:r>
            <a:r>
              <a:rPr lang="en-GB" sz="1100" dirty="0"/>
              <a:t> </a:t>
            </a:r>
            <a:r>
              <a:rPr lang="en-GB" sz="1100" dirty="0" err="1"/>
              <a:t>fils</a:t>
            </a:r>
            <a:r>
              <a:rPr lang="en-GB" sz="1100" dirty="0"/>
              <a:t> </a:t>
            </a:r>
            <a:r>
              <a:rPr lang="en-GB" sz="1100" dirty="0" smtClean="0"/>
              <a:t>unique    I’m </a:t>
            </a:r>
            <a:r>
              <a:rPr lang="en-GB" sz="1100" dirty="0"/>
              <a:t>an only child </a:t>
            </a:r>
            <a:r>
              <a:rPr lang="en-GB" sz="1100" dirty="0" smtClean="0"/>
              <a:t>(m)</a:t>
            </a:r>
            <a:endParaRPr lang="en-GB" sz="1100" dirty="0"/>
          </a:p>
          <a:p>
            <a:r>
              <a:rPr lang="en-GB" sz="1100" dirty="0"/>
              <a:t>Je </a:t>
            </a:r>
            <a:r>
              <a:rPr lang="en-GB" sz="1100" dirty="0" err="1"/>
              <a:t>suis</a:t>
            </a:r>
            <a:r>
              <a:rPr lang="en-GB" sz="1100" dirty="0"/>
              <a:t> </a:t>
            </a:r>
            <a:r>
              <a:rPr lang="en-GB" sz="1100" dirty="0" err="1"/>
              <a:t>fille</a:t>
            </a:r>
            <a:r>
              <a:rPr lang="en-GB" sz="1100" dirty="0"/>
              <a:t> unique   I’m an only child (f)</a:t>
            </a:r>
          </a:p>
          <a:p>
            <a:r>
              <a:rPr lang="en-GB" sz="1100" dirty="0" err="1">
                <a:solidFill>
                  <a:srgbClr val="FF0000"/>
                </a:solidFill>
              </a:rPr>
              <a:t>C’est</a:t>
            </a:r>
            <a:r>
              <a:rPr lang="en-GB" sz="1100" dirty="0">
                <a:solidFill>
                  <a:srgbClr val="FF0000"/>
                </a:solidFill>
              </a:rPr>
              <a:t>…		It is..</a:t>
            </a:r>
          </a:p>
          <a:p>
            <a:r>
              <a:rPr lang="en-GB" sz="1100" dirty="0"/>
              <a:t>mon </a:t>
            </a:r>
            <a:r>
              <a:rPr lang="en-GB" sz="1100" dirty="0" err="1"/>
              <a:t>copain</a:t>
            </a:r>
            <a:r>
              <a:rPr lang="en-GB" sz="1100" dirty="0"/>
              <a:t>	</a:t>
            </a:r>
            <a:r>
              <a:rPr lang="en-GB" sz="1100" dirty="0" smtClean="0"/>
              <a:t>      my </a:t>
            </a:r>
            <a:r>
              <a:rPr lang="en-GB" sz="1100" dirty="0"/>
              <a:t>friend (boy)</a:t>
            </a:r>
          </a:p>
          <a:p>
            <a:r>
              <a:rPr lang="en-GB" sz="1100" dirty="0"/>
              <a:t>mon demi-frère	</a:t>
            </a:r>
            <a:r>
              <a:rPr lang="en-GB" sz="1100" dirty="0" smtClean="0"/>
              <a:t>       my </a:t>
            </a:r>
            <a:r>
              <a:rPr lang="en-GB" sz="1100" dirty="0"/>
              <a:t>half-brother</a:t>
            </a:r>
          </a:p>
          <a:p>
            <a:r>
              <a:rPr lang="en-GB" sz="1100" dirty="0"/>
              <a:t>mon </a:t>
            </a:r>
            <a:r>
              <a:rPr lang="en-GB" sz="1100" dirty="0" smtClean="0"/>
              <a:t>grand-</a:t>
            </a:r>
            <a:r>
              <a:rPr lang="en-GB" sz="1100" dirty="0" err="1" smtClean="0"/>
              <a:t>père</a:t>
            </a:r>
            <a:r>
              <a:rPr lang="en-GB" sz="1100" dirty="0"/>
              <a:t> </a:t>
            </a:r>
            <a:r>
              <a:rPr lang="en-GB" sz="1100" dirty="0" smtClean="0"/>
              <a:t>       my </a:t>
            </a:r>
            <a:r>
              <a:rPr lang="en-GB" sz="1100" dirty="0"/>
              <a:t>grandad</a:t>
            </a:r>
          </a:p>
          <a:p>
            <a:r>
              <a:rPr lang="en-GB" sz="1100" dirty="0"/>
              <a:t>mon </a:t>
            </a:r>
            <a:r>
              <a:rPr lang="en-GB" sz="1100" dirty="0" err="1"/>
              <a:t>père</a:t>
            </a:r>
            <a:r>
              <a:rPr lang="en-GB" sz="1100" dirty="0"/>
              <a:t>	</a:t>
            </a:r>
            <a:r>
              <a:rPr lang="en-GB" sz="1100" dirty="0" smtClean="0"/>
              <a:t>        my </a:t>
            </a:r>
            <a:r>
              <a:rPr lang="en-GB" sz="1100" dirty="0"/>
              <a:t>dad</a:t>
            </a:r>
          </a:p>
          <a:p>
            <a:r>
              <a:rPr lang="en-GB" sz="1100" dirty="0"/>
              <a:t>mon </a:t>
            </a:r>
            <a:r>
              <a:rPr lang="en-GB" sz="1100" dirty="0" err="1"/>
              <a:t>oncle</a:t>
            </a:r>
            <a:r>
              <a:rPr lang="en-GB" sz="1100" dirty="0"/>
              <a:t>	</a:t>
            </a:r>
            <a:r>
              <a:rPr lang="en-GB" sz="1100" dirty="0" smtClean="0"/>
              <a:t>        my </a:t>
            </a:r>
            <a:r>
              <a:rPr lang="en-GB" sz="1100" dirty="0"/>
              <a:t>uncle</a:t>
            </a:r>
          </a:p>
          <a:p>
            <a:r>
              <a:rPr lang="en-GB" sz="1100" dirty="0"/>
              <a:t>ma </a:t>
            </a:r>
            <a:r>
              <a:rPr lang="en-GB" sz="1100" dirty="0" err="1"/>
              <a:t>copine</a:t>
            </a:r>
            <a:r>
              <a:rPr lang="en-GB" sz="1100" dirty="0"/>
              <a:t>	</a:t>
            </a:r>
            <a:r>
              <a:rPr lang="en-GB" sz="1100" dirty="0" smtClean="0"/>
              <a:t>         my </a:t>
            </a:r>
            <a:r>
              <a:rPr lang="en-GB" sz="1100" dirty="0"/>
              <a:t>friend (girl)</a:t>
            </a:r>
          </a:p>
          <a:p>
            <a:r>
              <a:rPr lang="en-GB" sz="1100" dirty="0"/>
              <a:t>ma demi-</a:t>
            </a:r>
            <a:r>
              <a:rPr lang="en-GB" sz="1100" dirty="0" err="1"/>
              <a:t>soeur</a:t>
            </a:r>
            <a:r>
              <a:rPr lang="en-GB" sz="1100" dirty="0"/>
              <a:t>	</a:t>
            </a:r>
            <a:r>
              <a:rPr lang="en-GB" sz="1100" dirty="0" smtClean="0"/>
              <a:t>          my </a:t>
            </a:r>
            <a:r>
              <a:rPr lang="en-GB" sz="1100" dirty="0"/>
              <a:t>half-sister</a:t>
            </a:r>
          </a:p>
          <a:p>
            <a:r>
              <a:rPr lang="en-GB" sz="1100" dirty="0"/>
              <a:t>ma grand-</a:t>
            </a:r>
            <a:r>
              <a:rPr lang="en-GB" sz="1100" dirty="0" err="1"/>
              <a:t>mère</a:t>
            </a:r>
            <a:r>
              <a:rPr lang="en-GB" sz="1100" dirty="0"/>
              <a:t>	</a:t>
            </a:r>
            <a:r>
              <a:rPr lang="en-GB" sz="1100" dirty="0" smtClean="0"/>
              <a:t>          my </a:t>
            </a:r>
            <a:r>
              <a:rPr lang="en-GB" sz="1100" dirty="0"/>
              <a:t>grandma</a:t>
            </a:r>
          </a:p>
          <a:p>
            <a:r>
              <a:rPr lang="en-GB" sz="1100" dirty="0"/>
              <a:t>ma </a:t>
            </a:r>
            <a:r>
              <a:rPr lang="en-GB" sz="1100" dirty="0" err="1"/>
              <a:t>mère</a:t>
            </a:r>
            <a:r>
              <a:rPr lang="en-GB" sz="1100" dirty="0"/>
              <a:t>	</a:t>
            </a:r>
            <a:r>
              <a:rPr lang="en-GB" sz="1100" dirty="0" smtClean="0"/>
              <a:t>           my </a:t>
            </a:r>
            <a:r>
              <a:rPr lang="en-GB" sz="1100" dirty="0"/>
              <a:t>mum	</a:t>
            </a:r>
          </a:p>
          <a:p>
            <a:r>
              <a:rPr lang="en-GB" sz="1100" dirty="0"/>
              <a:t>ma </a:t>
            </a:r>
            <a:r>
              <a:rPr lang="en-GB" sz="1100" dirty="0" err="1"/>
              <a:t>tante</a:t>
            </a:r>
            <a:r>
              <a:rPr lang="en-GB" sz="1100" dirty="0"/>
              <a:t>	</a:t>
            </a:r>
            <a:r>
              <a:rPr lang="en-GB" sz="1100" dirty="0" smtClean="0"/>
              <a:t>           my </a:t>
            </a:r>
            <a:r>
              <a:rPr lang="en-GB" sz="1100" dirty="0"/>
              <a:t>aunt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5777813" y="724201"/>
            <a:ext cx="3441833" cy="38022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u="sng" dirty="0" smtClean="0">
                <a:solidFill>
                  <a:schemeClr val="tx1"/>
                </a:solidFill>
              </a:rPr>
              <a:t>Family – La </a:t>
            </a:r>
            <a:r>
              <a:rPr lang="en-GB" sz="1200" b="1" u="sng" dirty="0" err="1" smtClean="0">
                <a:solidFill>
                  <a:schemeClr val="tx1"/>
                </a:solidFill>
              </a:rPr>
              <a:t>famille</a:t>
            </a:r>
            <a:endParaRPr lang="en-GB" sz="12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7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n Arrow 6"/>
          <p:cNvSpPr/>
          <p:nvPr/>
        </p:nvSpPr>
        <p:spPr>
          <a:xfrm>
            <a:off x="733149" y="338532"/>
            <a:ext cx="1828800" cy="79579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0070C0"/>
                </a:solidFill>
              </a:rPr>
              <a:t>Golden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5600" y="193017"/>
            <a:ext cx="1612405" cy="10620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90" y="1368911"/>
            <a:ext cx="3823114" cy="23473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813" y="4808465"/>
            <a:ext cx="906297" cy="90629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47371" y="4949274"/>
            <a:ext cx="1091228" cy="765488"/>
          </a:xfrm>
          <a:prstGeom prst="rect">
            <a:avLst/>
          </a:prstGeom>
        </p:spPr>
      </p:pic>
      <p:sp>
        <p:nvSpPr>
          <p:cNvPr id="4" name="5-Point Star 3"/>
          <p:cNvSpPr/>
          <p:nvPr/>
        </p:nvSpPr>
        <p:spPr>
          <a:xfrm>
            <a:off x="9969272" y="1704220"/>
            <a:ext cx="2082800" cy="148152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Key 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verb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11796" y="3380288"/>
            <a:ext cx="2309918" cy="21251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8390" y="3977031"/>
            <a:ext cx="3457575" cy="8191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68638" y="5505413"/>
            <a:ext cx="4076700" cy="1162050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5488868" y="4943504"/>
            <a:ext cx="1999378" cy="5053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The alphabet</a:t>
            </a: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2CDAD2-7505-41F9-A719-60ECD2406417}"/>
              </a:ext>
            </a:extLst>
          </p:cNvPr>
          <p:cNvSpPr txBox="1"/>
          <p:nvPr/>
        </p:nvSpPr>
        <p:spPr>
          <a:xfrm>
            <a:off x="4650473" y="1497750"/>
            <a:ext cx="4431534" cy="288827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 smtClean="0"/>
              <a:t>Le temps- The weather</a:t>
            </a:r>
          </a:p>
          <a:p>
            <a:endParaRPr lang="en-GB" sz="1100" dirty="0"/>
          </a:p>
          <a:p>
            <a:endParaRPr lang="en-GB" sz="1100" b="1" u="sng" dirty="0" smtClean="0">
              <a:solidFill>
                <a:srgbClr val="FF0000"/>
              </a:solidFill>
            </a:endParaRPr>
          </a:p>
          <a:p>
            <a:r>
              <a:rPr lang="en-GB" sz="1100" b="1" u="sng" dirty="0" smtClean="0">
                <a:solidFill>
                  <a:srgbClr val="FF0000"/>
                </a:solidFill>
              </a:rPr>
              <a:t>Il fait…</a:t>
            </a:r>
          </a:p>
          <a:p>
            <a:r>
              <a:rPr lang="en-GB" sz="1100" dirty="0" smtClean="0"/>
              <a:t>beau	it’s sunny	</a:t>
            </a:r>
          </a:p>
          <a:p>
            <a:r>
              <a:rPr lang="en-GB" sz="1100" dirty="0" err="1" smtClean="0"/>
              <a:t>mauvais</a:t>
            </a:r>
            <a:r>
              <a:rPr lang="en-GB" sz="1100" dirty="0" smtClean="0"/>
              <a:t>	the weather is bad</a:t>
            </a:r>
          </a:p>
          <a:p>
            <a:r>
              <a:rPr lang="en-GB" sz="1100" dirty="0" err="1"/>
              <a:t>c</a:t>
            </a:r>
            <a:r>
              <a:rPr lang="en-GB" sz="1100" dirty="0" err="1" smtClean="0"/>
              <a:t>haud</a:t>
            </a:r>
            <a:endParaRPr lang="en-GB" sz="1100" dirty="0" smtClean="0"/>
          </a:p>
          <a:p>
            <a:r>
              <a:rPr lang="en-GB" sz="1100" dirty="0" err="1" smtClean="0"/>
              <a:t>froid</a:t>
            </a:r>
            <a:endParaRPr lang="en-GB" sz="1100" dirty="0" smtClean="0"/>
          </a:p>
          <a:p>
            <a:endParaRPr lang="en-GB" sz="1100" dirty="0"/>
          </a:p>
          <a:p>
            <a:r>
              <a:rPr lang="en-GB" sz="1100" b="1" u="sng" dirty="0" smtClean="0">
                <a:solidFill>
                  <a:srgbClr val="FF0000"/>
                </a:solidFill>
              </a:rPr>
              <a:t>Il y a…</a:t>
            </a:r>
          </a:p>
          <a:p>
            <a:r>
              <a:rPr lang="en-GB" sz="1100" dirty="0"/>
              <a:t>d</a:t>
            </a:r>
            <a:r>
              <a:rPr lang="en-GB" sz="1100" dirty="0" smtClean="0"/>
              <a:t>u vent	it’s windy</a:t>
            </a:r>
          </a:p>
          <a:p>
            <a:r>
              <a:rPr lang="en-GB" sz="1100" dirty="0"/>
              <a:t>d</a:t>
            </a:r>
            <a:r>
              <a:rPr lang="en-GB" sz="1100" dirty="0" smtClean="0"/>
              <a:t>u </a:t>
            </a:r>
            <a:r>
              <a:rPr lang="en-GB" sz="1100" dirty="0" err="1" smtClean="0"/>
              <a:t>soleil</a:t>
            </a:r>
            <a:r>
              <a:rPr lang="en-GB" sz="1100" dirty="0" smtClean="0"/>
              <a:t>	it’s sunny</a:t>
            </a:r>
          </a:p>
          <a:p>
            <a:r>
              <a:rPr lang="en-GB" sz="1100" dirty="0"/>
              <a:t>d</a:t>
            </a:r>
            <a:r>
              <a:rPr lang="en-GB" sz="1100" dirty="0" smtClean="0"/>
              <a:t>es </a:t>
            </a:r>
            <a:r>
              <a:rPr lang="en-GB" sz="1100" dirty="0" err="1" smtClean="0"/>
              <a:t>nuages</a:t>
            </a:r>
            <a:r>
              <a:rPr lang="en-GB" sz="1100" dirty="0" smtClean="0"/>
              <a:t>	It’s cloudy</a:t>
            </a:r>
          </a:p>
          <a:p>
            <a:endParaRPr lang="en-GB" sz="1100" dirty="0"/>
          </a:p>
          <a:p>
            <a:r>
              <a:rPr lang="en-GB" sz="1100" dirty="0" smtClean="0"/>
              <a:t>Il </a:t>
            </a:r>
            <a:r>
              <a:rPr lang="en-GB" sz="1100" dirty="0" err="1" smtClean="0"/>
              <a:t>pleut</a:t>
            </a:r>
            <a:r>
              <a:rPr lang="en-GB" sz="1100" dirty="0" smtClean="0"/>
              <a:t>	it rains</a:t>
            </a:r>
          </a:p>
          <a:p>
            <a:r>
              <a:rPr lang="en-GB" sz="1100" dirty="0" smtClean="0"/>
              <a:t>Il </a:t>
            </a:r>
            <a:r>
              <a:rPr lang="en-GB" sz="1100" dirty="0" err="1" smtClean="0"/>
              <a:t>neige</a:t>
            </a:r>
            <a:r>
              <a:rPr lang="en-GB" sz="1100" dirty="0" smtClean="0"/>
              <a:t>	it snows</a:t>
            </a:r>
            <a:endParaRPr lang="en-GB" sz="1100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41279" y="528327"/>
            <a:ext cx="3235363" cy="40741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78266" y="2149473"/>
            <a:ext cx="1822458" cy="1566830"/>
          </a:xfrm>
          <a:prstGeom prst="rect">
            <a:avLst/>
          </a:prstGeom>
        </p:spPr>
      </p:pic>
      <p:sp>
        <p:nvSpPr>
          <p:cNvPr id="15" name="Quad Arrow 14"/>
          <p:cNvSpPr/>
          <p:nvPr/>
        </p:nvSpPr>
        <p:spPr>
          <a:xfrm>
            <a:off x="7078266" y="-19921"/>
            <a:ext cx="2498760" cy="1275002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Remember </a:t>
            </a:r>
            <a:r>
              <a:rPr lang="en-GB" dirty="0" smtClean="0"/>
              <a:t>more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023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38</Words>
  <Application>Microsoft Office PowerPoint</Application>
  <PresentationFormat>Widescreen</PresentationFormat>
  <Paragraphs>42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Autumn 1 and 2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mmosseri</dc:creator>
  <cp:lastModifiedBy>mmosseri</cp:lastModifiedBy>
  <cp:revision>9</cp:revision>
  <dcterms:created xsi:type="dcterms:W3CDTF">2020-10-02T08:01:50Z</dcterms:created>
  <dcterms:modified xsi:type="dcterms:W3CDTF">2020-10-02T11:06:31Z</dcterms:modified>
</cp:coreProperties>
</file>