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E996-AC28-466C-98C0-A9676DC57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8241A-8EEF-4E0E-9CA3-922A78CDE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39A39-7CB6-43A4-90B0-FA322E02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8C4D8-9A39-4400-99DB-9FDFC774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5F1F3-A607-416C-B427-5F1653B2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2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BE6-1268-47FE-8CC4-BAA7C4000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BDD93-9193-43ED-9652-FF850A9F7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0FF93-4C78-4DFE-8EAD-101CF5E4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83A94-F73D-4ABB-B002-81FB2B60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157B8-5C27-4AD3-B5B3-369CE8EA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92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DA7379-8044-447F-97F3-EC425EE0A9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7FBBA-32DF-4C16-9179-72A2DBDA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2AA46-565D-4FE1-9B38-4B45A4E29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86B0C-D5BA-4F2A-90EE-A3E0B8EBD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13DA2-AAD9-426E-A1FF-3B7D0DA83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6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F4EC-95F5-4759-95B3-F9596F94E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1B5B2-D9F8-4FCB-8DF2-C1A31D3E8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C5C56-F057-4974-92E0-581C12E1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9DBF6-0964-4491-8CBA-0A1F5721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ED334-B9CB-4ED5-AC04-4F2552E4F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97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2C06-0212-4D49-89C2-B18346C53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2E976-C760-42E9-BE2E-DC4BAA127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32D8D-C4E0-4FAB-A7F7-ADB0D9121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67A9E-1C79-42C3-9045-AFDF3EC27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BB0A5-C488-4518-A5F3-7D0F240C0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34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86D6-DEAF-4503-82DF-5CC67241E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D293-C330-4C1D-92A3-D446FFD41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0FA39-9EAF-4C5B-A574-5492BF7E6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14DA2-1AA5-4D7E-9607-B44031308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F2477-177C-4AB0-BE79-984CF2B67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9E823-D82A-4561-BED8-B29D5169E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518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3ACA-05E2-43E8-9113-6779C820D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379E2-4067-4C89-AAE6-134553824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2B865-8553-4505-918E-C1229DE8C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A44F72-9927-4657-BAB8-67B547E18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42B6C-B463-4F33-86F6-9152862A2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A57B1F-0BE7-4A50-B4B9-5A37B920D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4A2D30-903B-465E-9586-0B65E39DD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9A7EEC-4A41-4032-A3E0-C24532ED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3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3832-032E-40CD-A0D2-C7EFF35B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88DFA5-85F2-4C56-9623-F36975B6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55849-58BE-4B4B-B111-79FA61B5C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9AE2AF-E12B-4EF2-8C3A-CD837F73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2B97DD-1975-4BCB-9670-5817C24A6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E23054-F2F4-4282-97E0-CD754F47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37BF0-1DBB-4F27-8063-E3FC435F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95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6372-AF0C-4395-8D94-FA8DEBD3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4276F-ED4D-4775-ABB4-20EA0605A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7C928-0815-4BD4-BBB5-FA3033905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B12D3-9AFC-42A8-8DA2-9C99836A5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2BD46-B5A5-4C30-AEDB-1E89D02A9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99A8D-B5EA-45FE-A66A-377FE1EB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7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6ADC1-8534-47FE-9056-6152E364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88BA39-7B2B-4E02-BA0B-49D2A09BE5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9D190-C292-4B39-A330-F3A02B985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61C40-19E4-4B37-8B27-D29B67CF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68695-527A-40E8-BD9F-46FB2CE5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9F326-E5BE-4CBE-83A8-32A9F4AFE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784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FCC73B-A26D-4A7E-BB05-73241C492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F0D84-273F-448A-A4B2-9A5D1197B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FD327-CD0D-4CA5-B1BF-CE3C88562D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443C3-8090-4685-B0DD-5EA0AAB6A170}" type="datetimeFigureOut">
              <a:rPr lang="en-GB" smtClean="0"/>
              <a:t>08/11/2021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8BD2B-72DC-49E4-9716-A4B716303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4D69B-5C65-4AAF-A647-097A405DC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1AB33-D547-4A27-99C8-8706D9AF4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3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9D4B01-F73A-491F-AAB7-33193CFFA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7272" y="233782"/>
            <a:ext cx="8732877" cy="2184892"/>
          </a:xfrm>
        </p:spPr>
        <p:txBody>
          <a:bodyPr>
            <a:normAutofit fontScale="90000"/>
          </a:bodyPr>
          <a:lstStyle/>
          <a:p>
            <a:r>
              <a:rPr lang="en-GB" sz="4800" b="1" dirty="0">
                <a:ln w="28575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Amasis MT Pro Black" panose="020B0604020202020204" pitchFamily="18" charset="0"/>
              </a:rPr>
              <a:t> </a:t>
            </a:r>
            <a:r>
              <a:rPr lang="en-GB" sz="6000" b="1" dirty="0">
                <a:ln w="28575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@ St John’s </a:t>
            </a:r>
            <a:r>
              <a:rPr lang="en-GB" sz="6000" dirty="0">
                <a:ln w="28575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for Children In Need </a:t>
            </a:r>
            <a:br>
              <a:rPr lang="en-GB" sz="6000" dirty="0">
                <a:ln w="28575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Amasis MT Pro Black" panose="02040A04050005020304" pitchFamily="18" charset="0"/>
              </a:rPr>
            </a:br>
            <a:endParaRPr lang="en-GB" sz="4800" dirty="0">
              <a:ln w="28575"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74DF36-BAA8-4B1E-B465-84B93C57F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911" y="3142361"/>
            <a:ext cx="8061253" cy="371563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700" dirty="0">
                <a:ln w="19050"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Shirts can be untucked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700" dirty="0">
                <a:ln w="19050"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Don’t have to wear your tie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700" dirty="0">
                <a:ln w="19050"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Wear hats/hair accessories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700" dirty="0">
                <a:ln w="19050"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Wear make up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700" dirty="0">
                <a:ln w="19050"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PE Hoodie can be worn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700" dirty="0">
                <a:ln w="19050"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Any snack at break time</a:t>
            </a:r>
            <a:r>
              <a:rPr lang="en-GB" dirty="0">
                <a:ln>
                  <a:solidFill>
                    <a:srgbClr val="7030A0"/>
                  </a:solidFill>
                </a:ln>
                <a:solidFill>
                  <a:srgbClr val="00B050"/>
                </a:solidFill>
                <a:latin typeface="Amasis MT Pro Black" panose="02040A04050005020304" pitchFamily="18" charset="0"/>
              </a:rPr>
              <a:t> </a:t>
            </a:r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681F154-EEC3-4C57-AD90-DAD76F2144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3472">
            <a:off x="438502" y="223575"/>
            <a:ext cx="3879600" cy="22212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7CB3C16-C8D8-47FC-9B87-129BF791227D}"/>
              </a:ext>
            </a:extLst>
          </p:cNvPr>
          <p:cNvSpPr/>
          <p:nvPr/>
        </p:nvSpPr>
        <p:spPr>
          <a:xfrm>
            <a:off x="9453093" y="2030819"/>
            <a:ext cx="2672516" cy="3218758"/>
          </a:xfrm>
          <a:prstGeom prst="wedgeRoundRectCallout">
            <a:avLst>
              <a:gd name="adj1" fmla="val -88628"/>
              <a:gd name="adj2" fmla="val 17901"/>
              <a:gd name="adj3" fmla="val 1666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Donate £1 to be able to break the rules listed … for one day only on </a:t>
            </a:r>
            <a:r>
              <a:rPr lang="en-GB" sz="2800" b="1" u="sng" dirty="0"/>
              <a:t>Friday 12</a:t>
            </a:r>
            <a:r>
              <a:rPr lang="en-GB" sz="2800" b="1" u="sng" baseline="30000" dirty="0"/>
              <a:t>th</a:t>
            </a:r>
            <a:r>
              <a:rPr lang="en-GB" sz="2800" b="1" u="sng" dirty="0"/>
              <a:t> November </a:t>
            </a:r>
            <a:r>
              <a:rPr lang="en-GB" sz="2800" b="1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23740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Amasis MT Pro Black</vt:lpstr>
      <vt:lpstr>Arial</vt:lpstr>
      <vt:lpstr>Calibri</vt:lpstr>
      <vt:lpstr>Calibri Light</vt:lpstr>
      <vt:lpstr>Cooper Black</vt:lpstr>
      <vt:lpstr>Office Theme</vt:lpstr>
      <vt:lpstr> @ St John’s for Children In Need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@ St Johns for Children In Need</dc:title>
  <dc:creator>Richard Upwood</dc:creator>
  <cp:lastModifiedBy>Amanda LLoyd</cp:lastModifiedBy>
  <cp:revision>5</cp:revision>
  <dcterms:created xsi:type="dcterms:W3CDTF">2021-11-04T16:13:08Z</dcterms:created>
  <dcterms:modified xsi:type="dcterms:W3CDTF">2021-11-08T09:17:40Z</dcterms:modified>
</cp:coreProperties>
</file>