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7973-0662-4910-B893-85EF62304477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707D-F531-4B6E-A852-3A5E44A7C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7973-0662-4910-B893-85EF62304477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707D-F531-4B6E-A852-3A5E44A7C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7973-0662-4910-B893-85EF62304477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707D-F531-4B6E-A852-3A5E44A7C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50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7973-0662-4910-B893-85EF62304477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707D-F531-4B6E-A852-3A5E44A7C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65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7973-0662-4910-B893-85EF62304477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707D-F531-4B6E-A852-3A5E44A7C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51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7973-0662-4910-B893-85EF62304477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707D-F531-4B6E-A852-3A5E44A7C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6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7973-0662-4910-B893-85EF62304477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707D-F531-4B6E-A852-3A5E44A7C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29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7973-0662-4910-B893-85EF62304477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707D-F531-4B6E-A852-3A5E44A7C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92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7973-0662-4910-B893-85EF62304477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707D-F531-4B6E-A852-3A5E44A7C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57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7973-0662-4910-B893-85EF62304477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707D-F531-4B6E-A852-3A5E44A7C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92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7973-0662-4910-B893-85EF62304477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707D-F531-4B6E-A852-3A5E44A7C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41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B7973-0662-4910-B893-85EF62304477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A707D-F531-4B6E-A852-3A5E44A7C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79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76" y="1039368"/>
            <a:ext cx="3989895" cy="4703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236" y="5825427"/>
            <a:ext cx="1601941" cy="8970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0110" y="1818802"/>
            <a:ext cx="3895725" cy="24732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2408" y="972386"/>
            <a:ext cx="2190047" cy="7705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2742" y="4443753"/>
            <a:ext cx="4323880" cy="22787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7194" y="3390900"/>
            <a:ext cx="1512173" cy="8468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05440" y="40787"/>
            <a:ext cx="1014031" cy="67479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92742" y="185184"/>
            <a:ext cx="3235363" cy="4074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7369" y="53583"/>
            <a:ext cx="1018120" cy="670618"/>
          </a:xfrm>
          <a:prstGeom prst="rect">
            <a:avLst/>
          </a:prstGeom>
        </p:spPr>
      </p:pic>
      <p:sp>
        <p:nvSpPr>
          <p:cNvPr id="4" name="Quad Arrow 3"/>
          <p:cNvSpPr/>
          <p:nvPr/>
        </p:nvSpPr>
        <p:spPr>
          <a:xfrm>
            <a:off x="4851458" y="1107101"/>
            <a:ext cx="2498760" cy="2008632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 I do at home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46480" y="4823368"/>
            <a:ext cx="3120325" cy="16528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27972" y="4398124"/>
            <a:ext cx="1557944" cy="38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0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569" y="2518733"/>
            <a:ext cx="3171211" cy="235000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737952" y="4941660"/>
            <a:ext cx="600760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05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PRESENT TENSE </a:t>
            </a:r>
            <a:r>
              <a:rPr lang="en-GB" sz="105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–ER VERBS</a:t>
            </a:r>
          </a:p>
          <a:p>
            <a:pPr>
              <a:spcAft>
                <a:spcPts val="0"/>
              </a:spcAft>
            </a:pPr>
            <a:r>
              <a:rPr lang="en-GB" sz="105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ER verbs are all verbs ending in </a:t>
            </a:r>
            <a:r>
              <a:rPr lang="en-GB" sz="105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–ER </a:t>
            </a:r>
            <a:r>
              <a:rPr lang="en-GB" sz="105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jouer</a:t>
            </a:r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chanter, </a:t>
            </a:r>
            <a:r>
              <a:rPr lang="en-GB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préférer</a:t>
            </a:r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adorer… )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5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conjugate the verb</a:t>
            </a:r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05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remove the –ER </a:t>
            </a:r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GB" sz="1050" b="1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the following endings: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Je (I) –</a:t>
            </a:r>
            <a:r>
              <a:rPr lang="en-GB" sz="105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</a:t>
            </a:r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	Nous (we) - </a:t>
            </a:r>
            <a:r>
              <a:rPr lang="en-GB" sz="1050" b="1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ons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(you) – </a:t>
            </a:r>
            <a:r>
              <a:rPr lang="en-GB" sz="1050" b="1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Vous</a:t>
            </a:r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(you lot) - </a:t>
            </a:r>
            <a:r>
              <a:rPr lang="en-GB" sz="1050" b="1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/ elle (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  <a:r>
              <a:rPr lang="fr-FR" sz="105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ils / elles (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  <a:r>
              <a:rPr lang="fr-FR" sz="1050" b="1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ent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05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Je joue (I 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), tu joues (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), il / elle joue (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plays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Nous jouons (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), vous jouez (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lot 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), ils/ elles jouent (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5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fr-FR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1386" y="2382716"/>
            <a:ext cx="3848100" cy="24860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810" y="3475372"/>
            <a:ext cx="2830827" cy="6440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1515" y="426342"/>
            <a:ext cx="4090987" cy="18851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5978" y="1123791"/>
            <a:ext cx="906297" cy="9062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75978" y="5076237"/>
            <a:ext cx="1091228" cy="76548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595915" y="285449"/>
            <a:ext cx="3663571" cy="49341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GRAMMAIRE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3EF994-7D18-484B-ACE3-E1B17FC74B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1166" y="104894"/>
            <a:ext cx="2740438" cy="3333750"/>
          </a:xfrm>
          <a:prstGeom prst="rect">
            <a:avLst/>
          </a:prstGeom>
        </p:spPr>
      </p:pic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DCA3F170-D4F2-400E-AA0E-F5A445CEEAF5}"/>
              </a:ext>
            </a:extLst>
          </p:cNvPr>
          <p:cNvSpPr/>
          <p:nvPr/>
        </p:nvSpPr>
        <p:spPr>
          <a:xfrm>
            <a:off x="780176" y="4420998"/>
            <a:ext cx="1333850" cy="99829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7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142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mmosseri</dc:creator>
  <cp:lastModifiedBy>mmosseri</cp:lastModifiedBy>
  <cp:revision>16</cp:revision>
  <dcterms:created xsi:type="dcterms:W3CDTF">2020-10-01T08:34:49Z</dcterms:created>
  <dcterms:modified xsi:type="dcterms:W3CDTF">2022-01-04T14:44:35Z</dcterms:modified>
</cp:coreProperties>
</file>