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61" r:id="rId3"/>
    <p:sldId id="262" r:id="rId4"/>
    <p:sldId id="260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49" autoAdjust="0"/>
  </p:normalViewPr>
  <p:slideViewPr>
    <p:cSldViewPr snapToGrid="0">
      <p:cViewPr varScale="1">
        <p:scale>
          <a:sx n="114" d="100"/>
          <a:sy n="114" d="100"/>
        </p:scale>
        <p:origin x="47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3BBF2-990B-42DC-817C-C4E37080260F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8425E-510A-48AF-8639-93C387955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046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58FF-3B8E-46FA-9F54-69F5FD8ED12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6DEC-798F-4BEB-B90C-ECADB72A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425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58FF-3B8E-46FA-9F54-69F5FD8ED12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6DEC-798F-4BEB-B90C-ECADB72A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7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58FF-3B8E-46FA-9F54-69F5FD8ED12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6DEC-798F-4BEB-B90C-ECADB72A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49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58FF-3B8E-46FA-9F54-69F5FD8ED12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6DEC-798F-4BEB-B90C-ECADB72A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78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58FF-3B8E-46FA-9F54-69F5FD8ED12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6DEC-798F-4BEB-B90C-ECADB72A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01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58FF-3B8E-46FA-9F54-69F5FD8ED12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6DEC-798F-4BEB-B90C-ECADB72A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93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58FF-3B8E-46FA-9F54-69F5FD8ED12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6DEC-798F-4BEB-B90C-ECADB72A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44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58FF-3B8E-46FA-9F54-69F5FD8ED12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6DEC-798F-4BEB-B90C-ECADB72A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88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58FF-3B8E-46FA-9F54-69F5FD8ED12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6DEC-798F-4BEB-B90C-ECADB72A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78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58FF-3B8E-46FA-9F54-69F5FD8ED12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6DEC-798F-4BEB-B90C-ECADB72A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78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58FF-3B8E-46FA-9F54-69F5FD8ED12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6DEC-798F-4BEB-B90C-ECADB72A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28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858FF-3B8E-46FA-9F54-69F5FD8ED12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C6DEC-798F-4BEB-B90C-ECADB72A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24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Milestones 2021-22</a:t>
            </a:r>
          </a:p>
        </p:txBody>
      </p:sp>
    </p:spTree>
    <p:extLst>
      <p:ext uri="{BB962C8B-B14F-4D97-AF65-F5344CB8AC3E}">
        <p14:creationId xmlns:p14="http://schemas.microsoft.com/office/powerpoint/2010/main" val="373594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479355"/>
              </p:ext>
            </p:extLst>
          </p:nvPr>
        </p:nvGraphicFramePr>
        <p:xfrm>
          <a:off x="0" y="-1"/>
          <a:ext cx="12192000" cy="679865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4143">
                <a:tc>
                  <a:txBody>
                    <a:bodyPr/>
                    <a:lstStyle/>
                    <a:p>
                      <a:r>
                        <a:rPr lang="en-GB" sz="1400" b="1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can</a:t>
                      </a:r>
                    </a:p>
                    <a:p>
                      <a:r>
                        <a:rPr lang="en-GB" sz="14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myself and other people</a:t>
                      </a:r>
                    </a:p>
                    <a:p>
                      <a:r>
                        <a:rPr lang="en-GB" sz="14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 plans for the future</a:t>
                      </a:r>
                    </a:p>
                    <a:p>
                      <a:r>
                        <a:rPr lang="en-GB" sz="14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Indicate location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45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20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responsibilities, my aspirations and ambitions: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6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Say  what j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 my parents/ family members</a:t>
                      </a:r>
                      <a:r>
                        <a:rPr lang="en-GB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do, why they like/dislike their jobs. </a:t>
                      </a:r>
                      <a:r>
                        <a:rPr lang="en-GB" sz="16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ention</a:t>
                      </a:r>
                      <a:r>
                        <a:rPr lang="en-GB" sz="16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places of work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a variety of opinions/adjectives to 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describe.</a:t>
                      </a:r>
                      <a:r>
                        <a:rPr lang="en-GB" sz="16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</a:t>
                      </a:r>
                      <a:r>
                        <a:rPr lang="en-GB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conjugation of “travailler”- ER verbs ending in the present tense.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ideal job 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aspirations: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What </a:t>
                      </a:r>
                      <a:r>
                        <a:rPr lang="en-GB" sz="16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 going to be/do 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</a:t>
                      </a:r>
                      <a:r>
                        <a:rPr lang="en-GB" sz="16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 like to to/be 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near future</a:t>
                      </a:r>
                      <a:r>
                        <a:rPr lang="en-GB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GB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Look at authentic resources ( job search in the TL/ </a:t>
                      </a:r>
                      <a:r>
                        <a:rPr lang="en-GB" sz="16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Cvs</a:t>
                      </a:r>
                      <a:r>
                        <a:rPr lang="en-GB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GB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a simple job interview and script in French to take part in a role play: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Reflect on my talents/ qualities and strengths to be persuasive.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GB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Revisit near future/ modal verbs/ personality traits/ my</a:t>
                      </a:r>
                      <a:r>
                        <a:rPr lang="en-GB" sz="1600" i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talents) to convey my ideas.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importance of languages in the world of work-</a:t>
                      </a:r>
                      <a:r>
                        <a:rPr lang="en-GB" sz="1600" i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Research</a:t>
                      </a:r>
                      <a:endParaRPr lang="en-GB" sz="16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sz="16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600" b="1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will revisit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 tense ER verbs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verbs “être”/ “faire”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 of people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Talents- music/ sports/ other interests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Simple modal verbs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Family members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sz="18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399979"/>
                  </a:ext>
                </a:extLst>
              </a:tr>
            </a:tbl>
          </a:graphicData>
        </a:graphic>
      </p:graphicFrame>
      <p:sp>
        <p:nvSpPr>
          <p:cNvPr id="20" name="AutoShape 2" descr="L'influence des médias: il faut séparer le vrai du faux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2" descr="401,411 Teen Cliparts, Stock Vector And Royalty Free Teen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AutoShape 2" descr="Amazon.in: Buy Les metiers Book Online at Low Prices in India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832035" y="59346"/>
            <a:ext cx="4121235" cy="908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>
                <a:solidFill>
                  <a:schemeClr val="bg2">
                    <a:lumMod val="10000"/>
                  </a:schemeClr>
                </a:solidFill>
              </a:rPr>
              <a:t>Culture Capital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10000"/>
                  </a:schemeClr>
                </a:solidFill>
              </a:rPr>
              <a:t>European Day Of Languages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2">
                    <a:lumMod val="10000"/>
                  </a:schemeClr>
                </a:solidFill>
              </a:rPr>
              <a:t>Importance of Languages for future employment. CVs and skills ( use authentic resources / websites)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09EE2C0-EEBC-4F7F-B029-3B36DAA94DAB}"/>
              </a:ext>
            </a:extLst>
          </p:cNvPr>
          <p:cNvSpPr/>
          <p:nvPr/>
        </p:nvSpPr>
        <p:spPr>
          <a:xfrm>
            <a:off x="9097933" y="5389029"/>
            <a:ext cx="2855337" cy="104016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Future aspiration, study and work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3E4CE8-3476-4D38-9CD5-6C8549CD0D63}"/>
              </a:ext>
            </a:extLst>
          </p:cNvPr>
          <p:cNvSpPr/>
          <p:nvPr/>
        </p:nvSpPr>
        <p:spPr>
          <a:xfrm>
            <a:off x="3472069" y="312737"/>
            <a:ext cx="4121235" cy="5751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AUTUMN TERM</a:t>
            </a:r>
          </a:p>
        </p:txBody>
      </p:sp>
    </p:spTree>
    <p:extLst>
      <p:ext uri="{BB962C8B-B14F-4D97-AF65-F5344CB8AC3E}">
        <p14:creationId xmlns:p14="http://schemas.microsoft.com/office/powerpoint/2010/main" val="2132698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172279"/>
              </p:ext>
            </p:extLst>
          </p:nvPr>
        </p:nvGraphicFramePr>
        <p:xfrm>
          <a:off x="1" y="49770"/>
          <a:ext cx="12192000" cy="680823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29339">
                <a:tc>
                  <a:txBody>
                    <a:bodyPr/>
                    <a:lstStyle/>
                    <a:p>
                      <a:r>
                        <a:rPr lang="en-GB" sz="1600" b="1" u="none" dirty="0"/>
                        <a:t>Describe routine and behaviour in the present and near future.</a:t>
                      </a:r>
                    </a:p>
                    <a:p>
                      <a:r>
                        <a:rPr lang="en-GB" sz="1600" b="1" u="none" dirty="0"/>
                        <a:t>Make plans for the future and express opinions.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8891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2000" b="1" u="sng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My health and lifestyle: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sz="2000" b="1" u="sng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sz="1600" b="1" u="sng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can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Use vocabulary for parts of the body to say where it hurts.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Learn vocabulary for Illnesses; if I need to go to the Doctor’s or the pharmacy to get medication and remedies</a:t>
                      </a:r>
                      <a:r>
                        <a:rPr lang="en-GB" sz="16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say how I feel.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60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Take part in a role play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</a:t>
                      </a:r>
                      <a:r>
                        <a:rPr lang="en-GB" sz="16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how how active I am and mention sports/ hobbies I do and play.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Talk about healthy/ unhealthy eating</a:t>
                      </a:r>
                      <a:r>
                        <a:rPr lang="en-GB" sz="16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habits.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Discuss my resolutions</a:t>
                      </a:r>
                      <a:r>
                        <a:rPr lang="en-GB" sz="16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stay healthy ( near future / modal verb ”il faut”+ infinitive)-</a:t>
                      </a:r>
                      <a:r>
                        <a:rPr lang="en-GB" sz="1600" i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 Year resolutions.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sz="1600" i="1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600" b="1" i="1" u="sng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will revisit and consolidate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i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Parts of the body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i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verb avoir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i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Sports and free time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i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 and frequency markers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i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Food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i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near future and simple modal verbs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600" i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Key verbs and infinitives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sz="18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AutoShape 2" descr="L'influence des médias: il faut séparer le vrai du faux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2" descr="401,411 Teen Cliparts, Stock Vector And Royalty Free Teen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8448887" y="0"/>
            <a:ext cx="3743114" cy="13965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Culture Capital</a:t>
            </a:r>
          </a:p>
          <a:p>
            <a:r>
              <a:rPr lang="en-GB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system in France</a:t>
            </a:r>
          </a:p>
          <a:p>
            <a:pPr algn="ctr"/>
            <a:r>
              <a:rPr lang="en-GB" sz="1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Creativity</a:t>
            </a:r>
          </a:p>
          <a:p>
            <a:r>
              <a:rPr lang="en-GB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a Poster to promote healthy habits </a:t>
            </a:r>
          </a:p>
          <a:p>
            <a:r>
              <a:rPr lang="en-GB" sz="1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 play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DD156F7-B774-4474-8E2B-EB539CB87A13}"/>
              </a:ext>
            </a:extLst>
          </p:cNvPr>
          <p:cNvSpPr/>
          <p:nvPr/>
        </p:nvSpPr>
        <p:spPr>
          <a:xfrm>
            <a:off x="8641645" y="4849929"/>
            <a:ext cx="2855337" cy="104016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Social issues and Free time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3CED9A-507B-4CCB-A035-929718507FB7}"/>
              </a:ext>
            </a:extLst>
          </p:cNvPr>
          <p:cNvSpPr/>
          <p:nvPr/>
        </p:nvSpPr>
        <p:spPr>
          <a:xfrm>
            <a:off x="2795722" y="698269"/>
            <a:ext cx="5333375" cy="5751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SPRING TERM</a:t>
            </a:r>
          </a:p>
        </p:txBody>
      </p:sp>
    </p:spTree>
    <p:extLst>
      <p:ext uri="{BB962C8B-B14F-4D97-AF65-F5344CB8AC3E}">
        <p14:creationId xmlns:p14="http://schemas.microsoft.com/office/powerpoint/2010/main" val="66114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849639"/>
              </p:ext>
            </p:extLst>
          </p:nvPr>
        </p:nvGraphicFramePr>
        <p:xfrm>
          <a:off x="24640" y="7937"/>
          <a:ext cx="12167360" cy="684212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16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67314">
                <a:tc>
                  <a:txBody>
                    <a:bodyPr/>
                    <a:lstStyle/>
                    <a:p>
                      <a:r>
                        <a:rPr lang="en-GB" sz="14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 events in different tenses.</a:t>
                      </a:r>
                    </a:p>
                    <a:p>
                      <a:r>
                        <a:rPr lang="en-GB" sz="14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Indicate location</a:t>
                      </a:r>
                    </a:p>
                    <a:p>
                      <a:r>
                        <a:rPr lang="en-GB" sz="14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 my Intercultural understanding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481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800" b="1" u="sng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Destination Holidays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1" u="sng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can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Revisit vocabulary for different c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ountries</a:t>
                      </a: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where I usually</a:t>
                      </a: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go, adding opinions and what we can do.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Discuss past holidays: destinations- means of 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transport</a:t>
                      </a: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activities- who I went with and accommodation (retrieve past tense)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Answer and understand simple questions about holidays.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Describe my holidays in a variety of tenses (present/ past/near future/ conditional)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Use a range of opinions and structures to describe a holiday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400" i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Create a tourism booklet (explore parts of France, and the geographical / cultural and historical aspect of the country)-Road trip in France.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en-GB" sz="1400" b="1" u="sng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400" b="1" u="sng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Francophone countries and diversity: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400" b="1" u="sng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can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Explore French speaking countries and locate them.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Research different aspects of the culture and geographical details.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sz="140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400" b="1" u="sng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will revisit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Means of transport- family vocabulary.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Key verbs avoir/ être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present/ past/ near future and conditional tense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Simple modal verbs and infinitives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 markers and frequency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Simple questions in different tenses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variety of opinions and adjectives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n-GB" sz="1400" b="1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 RECALL – Learning journey REVISION AND REFLECTION TIME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my learning journey at St John’s. Develop my skills by taking part in  different  revision activities</a:t>
                      </a: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 using creativity and metacognition/ ICT/independent/ group-pair work) and become more independent to consolidate my knowledge of structures and grammar</a:t>
                      </a:r>
                      <a:endParaRPr lang="en-GB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199905"/>
                  </a:ext>
                </a:extLst>
              </a:tr>
            </a:tbl>
          </a:graphicData>
        </a:graphic>
      </p:graphicFrame>
      <p:sp>
        <p:nvSpPr>
          <p:cNvPr id="20" name="AutoShape 2" descr="L'influence des médias: il faut séparer le vrai du faux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2" descr="401,411 Teen Cliparts, Stock Vector And Royalty Free Teen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9405941" y="7937"/>
            <a:ext cx="2761419" cy="9282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>
                <a:solidFill>
                  <a:schemeClr val="bg2">
                    <a:lumMod val="10000"/>
                  </a:schemeClr>
                </a:solidFill>
              </a:rPr>
              <a:t>Culture capital</a:t>
            </a:r>
          </a:p>
          <a:p>
            <a:pPr algn="ctr"/>
            <a:r>
              <a:rPr lang="en-GB" dirty="0">
                <a:solidFill>
                  <a:schemeClr val="bg2">
                    <a:lumMod val="10000"/>
                  </a:schemeClr>
                </a:solidFill>
              </a:rPr>
              <a:t>Francophonie and diversity</a:t>
            </a:r>
          </a:p>
          <a:p>
            <a:pPr algn="ctr"/>
            <a:r>
              <a:rPr lang="en-GB" b="1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2EF5F85-23F0-4EDF-AF59-7C442CEAC742}"/>
              </a:ext>
            </a:extLst>
          </p:cNvPr>
          <p:cNvSpPr/>
          <p:nvPr/>
        </p:nvSpPr>
        <p:spPr>
          <a:xfrm>
            <a:off x="8887137" y="3563502"/>
            <a:ext cx="2855337" cy="104016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Local area, holiday and travel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D90509-7E5E-48FE-931B-4EDBDB0779FE}"/>
              </a:ext>
            </a:extLst>
          </p:cNvPr>
          <p:cNvSpPr/>
          <p:nvPr/>
        </p:nvSpPr>
        <p:spPr>
          <a:xfrm>
            <a:off x="4397336" y="312738"/>
            <a:ext cx="4060436" cy="5751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SUMMER TERM</a:t>
            </a:r>
          </a:p>
        </p:txBody>
      </p:sp>
    </p:spTree>
    <p:extLst>
      <p:ext uri="{BB962C8B-B14F-4D97-AF65-F5344CB8AC3E}">
        <p14:creationId xmlns:p14="http://schemas.microsoft.com/office/powerpoint/2010/main" val="2153524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667</Words>
  <Application>Microsoft Office PowerPoint</Application>
  <PresentationFormat>Widescreen</PresentationFormat>
  <Paragraphs>92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YEAR 8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8</dc:title>
  <dc:creator>Microsoft account</dc:creator>
  <cp:lastModifiedBy>mmosseri</cp:lastModifiedBy>
  <cp:revision>73</cp:revision>
  <cp:lastPrinted>2021-06-16T09:10:08Z</cp:lastPrinted>
  <dcterms:created xsi:type="dcterms:W3CDTF">2020-04-29T08:49:47Z</dcterms:created>
  <dcterms:modified xsi:type="dcterms:W3CDTF">2022-02-09T07:41:54Z</dcterms:modified>
</cp:coreProperties>
</file>