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3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35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72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82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56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7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4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22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35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761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C002F-30FF-41AB-B2B9-CF0449565F9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6629B-0554-42AA-BFB9-DDBBB0041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5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118B1C-27D8-4B47-98F0-DD9B76CB1B97}"/>
              </a:ext>
            </a:extLst>
          </p:cNvPr>
          <p:cNvSpPr/>
          <p:nvPr/>
        </p:nvSpPr>
        <p:spPr>
          <a:xfrm>
            <a:off x="4637763" y="184500"/>
            <a:ext cx="2600217" cy="395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KS2 Football  </a:t>
            </a:r>
            <a:endParaRPr lang="en-GB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00932" y="579969"/>
          <a:ext cx="3319929" cy="5775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9929">
                  <a:extLst>
                    <a:ext uri="{9D8B030D-6E8A-4147-A177-3AD203B41FA5}">
                      <a16:colId xmlns:a16="http://schemas.microsoft.com/office/drawing/2014/main" val="445479583"/>
                    </a:ext>
                  </a:extLst>
                </a:gridCol>
              </a:tblGrid>
              <a:tr h="49599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Short passing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756320"/>
                  </a:ext>
                </a:extLst>
              </a:tr>
              <a:tr h="527924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side foot (inside of the foot) provides the greatest accuracy for passing.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Ideally, you want to approach the ball at an angle of about 30 degrees so that you have room to swing your kicking leg through.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your non-kicking foot close to the side of the ball, use your arms for balance and keep your head still and eyes on the ball.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Keeping your ankle firm, bring your kicking foot through and strike the centre of the ball (to keep it on the ground) with the side of the foot.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this type of passing you are looking to keep the ball low so that it is easy for a team-mate to control.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weight you put on the pass is also critical.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 through with the kicking leg to increase power, but the weight of the pass will depend on how far away your team-mate and opposition players are.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223664"/>
                  </a:ext>
                </a:extLst>
              </a:tr>
            </a:tbl>
          </a:graphicData>
        </a:graphic>
      </p:graphicFrame>
      <p:pic>
        <p:nvPicPr>
          <p:cNvPr id="1026" name="Picture 2" descr="Strike the centre of the b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91" y="4443929"/>
            <a:ext cx="2314024" cy="173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26054" y="2987234"/>
          <a:ext cx="4191766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766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29393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Attacking</a:t>
                      </a:r>
                      <a:r>
                        <a:rPr lang="en-GB" sz="1600" baseline="0" dirty="0" smtClean="0"/>
                        <a:t> in Games activities 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85918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attacking in Games activities we need to create space to be successful. We create space by: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speed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direction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Driving (sprint) into the space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26055" y="184500"/>
          <a:ext cx="4191765" cy="2649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765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4240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Controlling the ball</a:t>
                      </a:r>
                      <a:r>
                        <a:rPr lang="en-GB" sz="20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17715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into line with the flight of the ball as quickly as you can and decide how you are going to control the ball.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 the area of your body that you want to control the ball with - your foot for example.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as large an area behind the ball as you can.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are controlling the ball with your foot then get the full face of it in line with the ball.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you make contact with the ball, relax the surface area so that you can cushion the ball.</a:t>
                      </a:r>
                      <a:endParaRPr lang="en-GB" sz="11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641577" y="773454"/>
          <a:ext cx="4089101" cy="2213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9101">
                  <a:extLst>
                    <a:ext uri="{9D8B030D-6E8A-4147-A177-3AD203B41FA5}">
                      <a16:colId xmlns:a16="http://schemas.microsoft.com/office/drawing/2014/main" val="496178752"/>
                    </a:ext>
                  </a:extLst>
                </a:gridCol>
              </a:tblGrid>
              <a:tr h="32612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Dribbling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823987"/>
                  </a:ext>
                </a:extLst>
              </a:tr>
              <a:tr h="1848020">
                <a:tc>
                  <a:txBody>
                    <a:bodyPr/>
                    <a:lstStyle/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the ball close to your feet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Practise with the inside, outside of the foot and with rolling the foot over the ball, using the sole.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both the left and right foot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Shift your body weight to throw the defender off balance, use fakes to create space for yourself.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Tricks and skills can add great variety to your dribbling and be effective in tight spaces.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22006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1437C30-69A1-43C0-9FFE-05419959320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26054" y="4443929"/>
          <a:ext cx="4191766" cy="2305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099">
                  <a:extLst>
                    <a:ext uri="{9D8B030D-6E8A-4147-A177-3AD203B41FA5}">
                      <a16:colId xmlns:a16="http://schemas.microsoft.com/office/drawing/2014/main" val="632397044"/>
                    </a:ext>
                  </a:extLst>
                </a:gridCol>
                <a:gridCol w="3096667">
                  <a:extLst>
                    <a:ext uri="{9D8B030D-6E8A-4147-A177-3AD203B41FA5}">
                      <a16:colId xmlns:a16="http://schemas.microsoft.com/office/drawing/2014/main" val="7751391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Keyword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Definition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1044904"/>
                  </a:ext>
                </a:extLst>
              </a:tr>
              <a:tr h="521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Space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An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area that is free and where there is nobody else.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3821332"/>
                  </a:ext>
                </a:extLst>
              </a:tr>
              <a:tr h="521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Interception *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Catching a pass made by a player on the opposite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team.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0744861"/>
                  </a:ext>
                </a:extLst>
              </a:tr>
              <a:tr h="521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Defending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Guarding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player to stop  or reduce the chance of the other team scoring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4544826"/>
                  </a:ext>
                </a:extLst>
              </a:tr>
              <a:tr h="521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space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create scoring opportunities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32682"/>
                  </a:ext>
                </a:extLst>
              </a:tr>
            </a:tbl>
          </a:graphicData>
        </a:graphic>
      </p:graphicFrame>
      <p:pic>
        <p:nvPicPr>
          <p:cNvPr id="9" name="Picture 4" descr="Lionel Messi's best career passes have been compiled into one brilliant  video | GiveMeSpo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9" t="802" r="17466" b="4289"/>
          <a:stretch/>
        </p:blipFill>
        <p:spPr bwMode="auto">
          <a:xfrm>
            <a:off x="5614251" y="3099222"/>
            <a:ext cx="2116427" cy="366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616237" y="3099222"/>
          <a:ext cx="1902638" cy="343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638">
                  <a:extLst>
                    <a:ext uri="{9D8B030D-6E8A-4147-A177-3AD203B41FA5}">
                      <a16:colId xmlns:a16="http://schemas.microsoft.com/office/drawing/2014/main" val="574451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Football Facts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563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/>
                        <a:t>11 players per side.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/>
                        <a:t>Matches are 90 minutes in length.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/>
                        <a:t>The</a:t>
                      </a:r>
                      <a:r>
                        <a:rPr lang="en-GB" sz="1300" baseline="0" dirty="0" smtClean="0"/>
                        <a:t> aim is to kick or head the ball into the oppositions goal.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/>
                        <a:t>Goalkeepers are the only players allowed to handle the ball.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/>
                        <a:t>The referee keeps the players under control. They use red and yellow cards to punish fouls or bad behaviour. </a:t>
                      </a:r>
                      <a:endParaRPr lang="en-GB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65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78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118B1C-27D8-4B47-98F0-DD9B76CB1B97}"/>
              </a:ext>
            </a:extLst>
          </p:cNvPr>
          <p:cNvSpPr/>
          <p:nvPr/>
        </p:nvSpPr>
        <p:spPr>
          <a:xfrm>
            <a:off x="1293927" y="67958"/>
            <a:ext cx="2600217" cy="395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KS2 Hockey  </a:t>
            </a:r>
            <a:endParaRPr lang="en-GB" sz="24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15246" y="5570494"/>
          <a:ext cx="4452397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397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29393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Attacking</a:t>
                      </a:r>
                      <a:r>
                        <a:rPr lang="en-GB" sz="1600" baseline="0" dirty="0" smtClean="0"/>
                        <a:t> in Games activities 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85918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attacking in Games activities we need to create space to be successful. We create space by: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speed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direction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Driving (sprint) into the space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2F0B10A-0F8B-4AFA-9864-9F7579327FA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0256" y="2621459"/>
          <a:ext cx="4334990" cy="4213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4990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411890"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 smtClean="0"/>
                        <a:t>Passing the ball – A push pass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3802065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Your hands should be approximately 30cm apart with the left hand near the top of the stick and the right hand further down.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your eyes on the ball, with your feet apart and knees bent.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 through keeping your stick in contact with the ball for as long as possible, increasing the speed of your stick head as you near your front foot</a:t>
                      </a: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gain more power and pace, make sure you are nice and low and side on to the target and follow through strongly with your stick - it should finish pointing towards the direction of the pass.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u="sng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1437C30-69A1-43C0-9FFE-05419959320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4291" y="590066"/>
          <a:ext cx="4908537" cy="1945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355">
                  <a:extLst>
                    <a:ext uri="{9D8B030D-6E8A-4147-A177-3AD203B41FA5}">
                      <a16:colId xmlns:a16="http://schemas.microsoft.com/office/drawing/2014/main" val="632397044"/>
                    </a:ext>
                  </a:extLst>
                </a:gridCol>
                <a:gridCol w="3626182">
                  <a:extLst>
                    <a:ext uri="{9D8B030D-6E8A-4147-A177-3AD203B41FA5}">
                      <a16:colId xmlns:a16="http://schemas.microsoft.com/office/drawing/2014/main" val="775139125"/>
                    </a:ext>
                  </a:extLst>
                </a:gridCol>
              </a:tblGrid>
              <a:tr h="173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Keyword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Definition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1044904"/>
                  </a:ext>
                </a:extLst>
              </a:tr>
              <a:tr h="2717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Space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An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area that is free and where there is nobody else.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3821332"/>
                  </a:ext>
                </a:extLst>
              </a:tr>
              <a:tr h="229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Interception *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Catching a pass made by a player on the opposite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team.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0744861"/>
                  </a:ext>
                </a:extLst>
              </a:tr>
              <a:tr h="35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Defending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Guarding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player to stop  or reduce the chance of the other team scoring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4544826"/>
                  </a:ext>
                </a:extLst>
              </a:tr>
              <a:tr h="347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space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create scoring opportunities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3268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C9EDB3F-9C26-422C-B007-8AE0B40BFA0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895805" y="3719330"/>
          <a:ext cx="3230105" cy="3038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0105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56978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Basic</a:t>
                      </a:r>
                      <a:r>
                        <a:rPr lang="en-GB" sz="2000" baseline="0" dirty="0" smtClean="0"/>
                        <a:t> Hockey </a:t>
                      </a:r>
                      <a:r>
                        <a:rPr lang="en-GB" sz="2000" dirty="0" smtClean="0"/>
                        <a:t>Rules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386183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only he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ball with the flat side of the stick 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Hockey players (other than the goalkeeper) are not allowed to use their feet, or any other parts of the body, to control the ball at any time.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 hockey ball is hit from outside the circle and goes into the goal, it does not count as a goal.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Hockey is a non-contact sport.</a:t>
                      </a:r>
                      <a:r>
                        <a:rPr lang="en-GB" sz="12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Hockey players may not trip, push, charge, interfere with, or physically handle an opponent in any way.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52555" y="57539"/>
          <a:ext cx="4053670" cy="2702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3670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36657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Basic Dribbling in</a:t>
                      </a:r>
                      <a:r>
                        <a:rPr lang="en-GB" sz="2400" baseline="0" dirty="0" smtClean="0"/>
                        <a:t> Hockey 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24541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Controlling the ball with your stick is a vital skill to learn in Hockey. Here are some tips on dribbling the ball.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the ball out in front of the right side of your body and away from your feet, at about 2 o'clock.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the stick in contact with the ball as much as possible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Your hands should be apart, with your knees bent and your back horizontal to the ground.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 and practice dribbling so you are confident enough not to need to look down at the ball - keeping your eyes on what's going on in front of you will make you a much more threatening player.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74028" t="25804" r="12218" b="39375"/>
          <a:stretch/>
        </p:blipFill>
        <p:spPr>
          <a:xfrm>
            <a:off x="9335952" y="67958"/>
            <a:ext cx="2789959" cy="3615768"/>
          </a:xfrm>
          <a:prstGeom prst="rect">
            <a:avLst/>
          </a:prstGeom>
        </p:spPr>
      </p:pic>
      <p:pic>
        <p:nvPicPr>
          <p:cNvPr id="1028" name="Picture 4" descr="Push it. – self-pa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94" y="4872446"/>
            <a:ext cx="3740387" cy="180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44973" y="2864702"/>
          <a:ext cx="4191765" cy="2601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765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4240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</a:rPr>
                        <a:t>Receiving the Ball</a:t>
                      </a:r>
                      <a:r>
                        <a:rPr lang="en-GB" sz="1600" baseline="0" dirty="0" smtClean="0">
                          <a:solidFill>
                            <a:schemeClr val="bg1"/>
                          </a:solidFill>
                        </a:rPr>
                        <a:t> - </a:t>
                      </a:r>
                      <a:r>
                        <a:rPr lang="en-GB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low, get low &amp; get low!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1771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your stick down early, keeping it low to the ground with a nice firm but relaxed grip.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Bend from the knees, not just the waist. Your hands should be approximately 30cms apart.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left hand should be near the top of the stick and the right hand further down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should feel as though you are allowing your stick to "give" a little on contact.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Keeping your hands relaxed at the point of contact will help.</a:t>
                      </a:r>
                      <a:r>
                        <a:rPr lang="en-GB" sz="12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sometimes called "soft" hands.</a:t>
                      </a:r>
                      <a:endParaRPr lang="en-GB" sz="1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04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118B1C-27D8-4B47-98F0-DD9B76CB1B97}"/>
              </a:ext>
            </a:extLst>
          </p:cNvPr>
          <p:cNvSpPr/>
          <p:nvPr/>
        </p:nvSpPr>
        <p:spPr>
          <a:xfrm>
            <a:off x="1293927" y="67958"/>
            <a:ext cx="2600217" cy="395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KS2 Netball   </a:t>
            </a:r>
            <a:endParaRPr lang="en-GB" sz="24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608423" y="2590178"/>
          <a:ext cx="3537737" cy="1624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7737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42443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Attacking</a:t>
                      </a:r>
                      <a:r>
                        <a:rPr lang="en-GB" sz="2000" baseline="0" dirty="0" smtClean="0"/>
                        <a:t> in Netball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11997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attacking in Netball we need to create space to be successful. We create space by: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speed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direction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Driving (sprint) into the space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2F0B10A-0F8B-4AFA-9864-9F7579327FA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0256" y="2621460"/>
          <a:ext cx="5056069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5377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  <a:gridCol w="2510692">
                  <a:extLst>
                    <a:ext uri="{9D8B030D-6E8A-4147-A177-3AD203B41FA5}">
                      <a16:colId xmlns:a16="http://schemas.microsoft.com/office/drawing/2014/main" val="3352488050"/>
                    </a:ext>
                  </a:extLst>
                </a:gridCol>
              </a:tblGrid>
              <a:tr h="38357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Passing and</a:t>
                      </a:r>
                      <a:r>
                        <a:rPr lang="en-GB" sz="2000" baseline="0" dirty="0" smtClean="0"/>
                        <a:t> Receiving the Ball </a:t>
                      </a:r>
                      <a:endParaRPr lang="en-GB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359811"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Shoulder Pass</a:t>
                      </a:r>
                      <a:r>
                        <a:rPr lang="en-GB" sz="1200" b="1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Opposite foot to throwing hand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Bring ball back to shoulder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Fingers spread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 weight as you bring the throwing arm through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 the ball to the space in front of the player you are sending it to. 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Chest Pass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front on with the ball in two hands at chest height with elbows down (chicken wings)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Spread fingers around ball (W shape)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 forward and transfer weight as you release the ball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Flick your wrists and fingers as you release the ball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1437C30-69A1-43C0-9FFE-05419959320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4291" y="590066"/>
          <a:ext cx="4908537" cy="1945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355">
                  <a:extLst>
                    <a:ext uri="{9D8B030D-6E8A-4147-A177-3AD203B41FA5}">
                      <a16:colId xmlns:a16="http://schemas.microsoft.com/office/drawing/2014/main" val="632397044"/>
                    </a:ext>
                  </a:extLst>
                </a:gridCol>
                <a:gridCol w="3626182">
                  <a:extLst>
                    <a:ext uri="{9D8B030D-6E8A-4147-A177-3AD203B41FA5}">
                      <a16:colId xmlns:a16="http://schemas.microsoft.com/office/drawing/2014/main" val="775139125"/>
                    </a:ext>
                  </a:extLst>
                </a:gridCol>
              </a:tblGrid>
              <a:tr h="173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Keyword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Definition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1044904"/>
                  </a:ext>
                </a:extLst>
              </a:tr>
              <a:tr h="2717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Space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An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area that is free and where there is nobody else.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3821332"/>
                  </a:ext>
                </a:extLst>
              </a:tr>
              <a:tr h="229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Interception *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Catching a pass made by a player on the opposite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team.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0744861"/>
                  </a:ext>
                </a:extLst>
              </a:tr>
              <a:tr h="35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Defending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Guarding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player to stop  or reduce the chance of the other team scoring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4544826"/>
                  </a:ext>
                </a:extLst>
              </a:tr>
              <a:tr h="347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space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create scoring opportunities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3268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C9EDB3F-9C26-422C-B007-8AE0B40BFA0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608423" y="4342872"/>
          <a:ext cx="3517488" cy="244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488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50219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Rules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1943004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cannot travel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the ball 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cannot snatch or hit the ball out of a players hands (contact)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must stay 3ft away from the person with the ball. 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cannot hold you ball for more than 3 seconds.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13286" y="67958"/>
          <a:ext cx="4544668" cy="2458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4668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26211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Defending</a:t>
                      </a:r>
                      <a:r>
                        <a:rPr lang="en-GB" sz="1200" baseline="0" dirty="0" smtClean="0"/>
                        <a:t> in Netball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18425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 if you are playing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an attacking position you still have to defend any time your team is not in possession of the ball. At the start of a game, make sure you know which player you are responsible for marking.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Tips for defending: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netball ready! On your toes,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knees slightly bent ready to catch or intercept the ball.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close to our opponent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sure you are always ball side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 in a sideways stance so you can see the player and the ball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close to you opponent!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pic>
        <p:nvPicPr>
          <p:cNvPr id="3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939" y="2590178"/>
            <a:ext cx="3051178" cy="16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71437C30-69A1-43C0-9FFE-05419959320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88572" y="4290256"/>
          <a:ext cx="1828411" cy="2550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753">
                  <a:extLst>
                    <a:ext uri="{9D8B030D-6E8A-4147-A177-3AD203B41FA5}">
                      <a16:colId xmlns:a16="http://schemas.microsoft.com/office/drawing/2014/main" val="632397044"/>
                    </a:ext>
                  </a:extLst>
                </a:gridCol>
                <a:gridCol w="1183658">
                  <a:extLst>
                    <a:ext uri="{9D8B030D-6E8A-4147-A177-3AD203B41FA5}">
                      <a16:colId xmlns:a16="http://schemas.microsoft.com/office/drawing/2014/main" val="775139125"/>
                    </a:ext>
                  </a:extLst>
                </a:gridCol>
              </a:tblGrid>
              <a:tr h="338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Netball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position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1044904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GK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Goal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Keeper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3821332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GD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Defence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920237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Wing Defence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9802934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490568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Wing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Attack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6971781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 Attack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4354707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GS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 Shooter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750658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C9EDB3F-9C26-422C-B007-8AE0B40BFA0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36325" y="4249452"/>
          <a:ext cx="1496343" cy="263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43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29956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Positions</a:t>
                      </a:r>
                      <a:r>
                        <a:rPr lang="en-GB" sz="1400" baseline="0" dirty="0" smtClean="0"/>
                        <a:t>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291671">
                <a:tc>
                  <a:txBody>
                    <a:bodyPr/>
                    <a:lstStyle/>
                    <a:p>
                      <a:pPr algn="just"/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5 </a:t>
                      </a:r>
                    </a:p>
                    <a:p>
                      <a:pPr algn="just"/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should know what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most of the positions are and where one of two of them are allowed to play in game. </a:t>
                      </a:r>
                    </a:p>
                    <a:p>
                      <a:pPr algn="just"/>
                      <a:endParaRPr lang="en-GB" sz="105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6 </a:t>
                      </a:r>
                    </a:p>
                    <a:p>
                      <a:pPr algn="just"/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should know all of the positions and where most of them are allowed to play in a game 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pic>
        <p:nvPicPr>
          <p:cNvPr id="4" name="Picture 4" descr="https://www.playnetball.com/wp-content/uploads/2016/05/Defending-Side-O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2" t="8057" r="13714" b="7838"/>
          <a:stretch/>
        </p:blipFill>
        <p:spPr bwMode="auto">
          <a:xfrm>
            <a:off x="9948412" y="178644"/>
            <a:ext cx="1645525" cy="222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etball Explained: Shooting, passing and how we train | Sport | The Tim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159" y="5082814"/>
            <a:ext cx="2387926" cy="134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houlder Pass Netball Sports PE Secondary Bw RGB Illustration - Twink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6" y="4906746"/>
            <a:ext cx="2634903" cy="131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752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1417</Words>
  <Application>Microsoft Office PowerPoint</Application>
  <PresentationFormat>Widescreen</PresentationFormat>
  <Paragraphs>159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NBirmingham@stjohnsmiddle.worcs.sch.uk</dc:creator>
  <cp:lastModifiedBy>LPerrey@st-johns-bromsgrove.worcs.sch.uk</cp:lastModifiedBy>
  <cp:revision>1</cp:revision>
  <dcterms:created xsi:type="dcterms:W3CDTF">2021-02-22T10:59:39Z</dcterms:created>
  <dcterms:modified xsi:type="dcterms:W3CDTF">2022-11-11T11:56:54Z</dcterms:modified>
</cp:coreProperties>
</file>